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-1280" y="-4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4T09:58:14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4T09:58:16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0 416,'12'-12,"9"-2,1 1,1 1,0 1,28-8,129-42,239-49,443-33,-629 123,409 19,-557 7,162 32,-231-33,0 1,0 0,0 1,-1 1,0 0,-1 1,1 0,-2 2,1-1,-2 2,22 23,-6-1,-2 1,-1 2,27 52,-21-31,-3 1,-2 1,-3 2,23 99,-38-116,-3 0,1 52,-10 93,4-167,-4 23,-1-1,-2 0,-2 0,-22 64,3-30,-61 116,71-162,0 0,-25 31,33-52,0 1,-1-1,0-1,-1 0,0-1,-1 0,-18 11,-17 2,-1-2,0-3,-1-2,-103 20,67-23,-116 4,-88-16,179-6,1-4,1-5,0-5,-107-33,-215-90,10-22,290 111,106 43,1-2,0 0,1-2,0 0,-23-21,19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4T09:58:35.7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1024 776,'1'-1,"0"0,-1 0,1 0,0 0,0 0,-1 0,1 1,0-1,0 0,0 0,0 1,0-1,0 1,0-1,0 0,0 1,1 0,-1-1,0 1,0 0,3-1,2-1,705-219,-593 186,474-131,-562 157,-18 5,1 0,16-2,-24 6,-1-1,1 1,-1 0,1 1,-1-1,1 1,-1 0,0 0,1 0,5 3,12 6,-1 2,38 28,-52-35,178 136,200 200,-156-103,-179-177,-2 3,43 76,-74-112,206 373,-213-380,0 0,-2 0,0 0,-1 1,6 36,-12-48,0 0,0-1,-1 1,-1 0,1 0,-2 0,1-1,-1 1,-1-1,0 1,0-1,-1 0,0 0,0 0,-10 12,3-6,-1-1,-1 0,0-1,-1 0,-1-2,-20 14,-8 2,-51 23,52-32,0-2,-2-2,0-1,0-3,-1-1,0-3,-59 2,-17-7,-184-21,-574-120,591 88,-44-7,-819-128,971 166,173 20,0 0,1 0,-1-1,-7-3,14 5,-1 0,1-1,-1 1,0 0,1 0,-1-1,1 1,-1 0,1-1,-1 1,1 0,-1-1,1 1,-1-1,1 1,-1-1,1 1,0-1,-1 1,1-1,0 1,-1-1,1 1,0-1,0 0,0 1,0-1,-1 1,1-1,0 0,0 1,0-1,0 0,0 1,0-1,1 1,-1-1,0 0,0 1,0-1,1 1,-1-1,0 0,0 1,1-1,-1 1,1-1,-1 1,1-1,2-2,0-1,1 1,-1 0,1 0,5-2,8-5,0-1,0-1,-1-1,-1 0,17-18,42-55,-10 10,121-111,18 24,610-432,44 57,-656 429,-146 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4T09:58:57.24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E2076-5C28-33A5-8655-F5243633A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We introduced ourselves as Professional Training Institute known as  </a:t>
            </a:r>
          </a:p>
        </p:txBody>
      </p:sp>
      <p:pic>
        <p:nvPicPr>
          <p:cNvPr id="1026" name="Picture 2" descr="C:\Users\upwin\Downloads\PTI DOC\Logo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3927444"/>
            <a:ext cx="4392612" cy="24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3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39DF72-D539-BF6F-9B4E-39D1DAA9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33" y="1262269"/>
            <a:ext cx="3602809" cy="987215"/>
          </a:xfrm>
        </p:spPr>
        <p:txBody>
          <a:bodyPr/>
          <a:lstStyle/>
          <a:p>
            <a:r>
              <a:rPr lang="en-US" dirty="0"/>
              <a:t>LOW COST IN REPAIR</a:t>
            </a:r>
          </a:p>
        </p:txBody>
      </p:sp>
      <p:pic>
        <p:nvPicPr>
          <p:cNvPr id="3074" name="Picture 2" descr="Low prices best quality stock illustration. Illustration of stamp -  109744373">
            <a:extLst>
              <a:ext uri="{FF2B5EF4-FFF2-40B4-BE49-F238E27FC236}">
                <a16:creationId xmlns="" xmlns:a16="http://schemas.microsoft.com/office/drawing/2014/main" id="{7A878460-823C-692C-5FB8-DEC7EC1D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33" y="3084578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ality Service Reliability, HD Png Download , Transparent Png Image -  PNGitem">
            <a:extLst>
              <a:ext uri="{FF2B5EF4-FFF2-40B4-BE49-F238E27FC236}">
                <a16:creationId xmlns="" xmlns:a16="http://schemas.microsoft.com/office/drawing/2014/main" id="{5E46E70B-0A3C-A8BD-4052-B21B8FE26B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80" y="4263024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BC0AE66C-DA37-C061-B47A-614B429CD516}"/>
              </a:ext>
            </a:extLst>
          </p:cNvPr>
          <p:cNvSpPr txBox="1">
            <a:spLocks/>
          </p:cNvSpPr>
          <p:nvPr/>
        </p:nvSpPr>
        <p:spPr>
          <a:xfrm>
            <a:off x="6727204" y="1023731"/>
            <a:ext cx="4553709" cy="828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WARRANTY AFTER REPAIR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6AEE89D-5F39-68DB-BB63-9EC3CD28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186" y="2475280"/>
            <a:ext cx="2139881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58D3A8-0C56-8DD3-4247-4481EE623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MAJOR CLIENTS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545060-9B98-246F-A581-18B176511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XLRI JAMSHEDPUR, WIPRO, XITE GAMARHIA, NELITO, JUPITER SOFTWARE SYSTEM LTD, </a:t>
            </a:r>
            <a:r>
              <a:rPr lang="en-US" dirty="0" err="1"/>
              <a:t>L&amp;t</a:t>
            </a:r>
            <a:r>
              <a:rPr lang="en-US" dirty="0"/>
              <a:t>, ACCEL SERVICES KOLKATA, </a:t>
            </a:r>
            <a:r>
              <a:rPr lang="en-US" dirty="0" err="1"/>
              <a:t>indo</a:t>
            </a:r>
            <a:r>
              <a:rPr lang="en-US" dirty="0"/>
              <a:t> Danish tools room </a:t>
            </a:r>
            <a:r>
              <a:rPr lang="en-US" dirty="0" err="1"/>
              <a:t>adityapur</a:t>
            </a:r>
            <a:r>
              <a:rPr lang="en-US" dirty="0"/>
              <a:t>,</a:t>
            </a:r>
          </a:p>
        </p:txBody>
      </p:sp>
      <p:pic>
        <p:nvPicPr>
          <p:cNvPr id="1028" name="Picture 4" descr="Image result for redington">
            <a:extLst>
              <a:ext uri="{FF2B5EF4-FFF2-40B4-BE49-F238E27FC236}">
                <a16:creationId xmlns="" xmlns:a16="http://schemas.microsoft.com/office/drawing/2014/main" id="{86350A7F-24D7-95B0-3DD2-ACD10FDD0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09" y="2046150"/>
            <a:ext cx="4524375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o Danish Tool Room Jamshedpur wants to buy machines, equipment &amp;  software to provide integrated solution in Tool Engineering">
            <a:extLst>
              <a:ext uri="{FF2B5EF4-FFF2-40B4-BE49-F238E27FC236}">
                <a16:creationId xmlns="" xmlns:a16="http://schemas.microsoft.com/office/drawing/2014/main" id="{20333292-D11C-0D08-68A4-C6AF0A1E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7" y="4670149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543F25-10F9-5F97-06B5-462A6E8CB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34" y="4476750"/>
            <a:ext cx="23812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B6465C-65FC-A8C2-7F90-3316E1362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4" y="1030288"/>
            <a:ext cx="304800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713F6D6-E00B-EE9C-B778-222EC10F6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234" y="193675"/>
            <a:ext cx="4495800" cy="18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6F5684C-E3CE-2071-F54D-8A514989E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501" y="4391025"/>
            <a:ext cx="1285875" cy="166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C7B5110-A6F0-0DF7-4A38-865701E4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2938" y="2122488"/>
            <a:ext cx="17145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0BAA701-98E3-EBDD-F2BD-60B4277BB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7732" y="3154225"/>
            <a:ext cx="24098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F21135-DA3F-B308-48FD-C7409E08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AND REVIEW OF CUSTOMERS FROM GOOGLE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64EBD0F-4DEC-36AA-D3CB-A4A8E9DC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97448"/>
            <a:ext cx="9906000" cy="2645792"/>
          </a:xfrm>
        </p:spPr>
      </p:pic>
    </p:spTree>
    <p:extLst>
      <p:ext uri="{BB962C8B-B14F-4D97-AF65-F5344CB8AC3E}">
        <p14:creationId xmlns:p14="http://schemas.microsoft.com/office/powerpoint/2010/main" val="203870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63FDF-D469-FC97-814D-BC2B8B16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TIME TO TAKE DECISSION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AD9106-79BE-808F-7693-C97B2581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39" y="1775791"/>
            <a:ext cx="4214191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0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7A296-1888-7161-6973-E05A9EA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GIVING US YOUR PRECIOUS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770125-3578-8247-1197-610528C2C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CENTER ADDRESS 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0B54E4E-446C-B0F1-21BA-9EFBE3CF51E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440526" cy="982620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/>
              <a:t>H.NO-902, 2</a:t>
            </a:r>
            <a:r>
              <a:rPr lang="en-US" sz="2000" baseline="30000" dirty="0"/>
              <a:t>ND</a:t>
            </a:r>
            <a:r>
              <a:rPr lang="en-US" sz="2000" dirty="0"/>
              <a:t> FLOOR, ST.MILE ROAD, NEAR RAMLILA MAIDAAN, SAKCHI, JAMSHEDPUR. PIN-831001</a:t>
            </a:r>
          </a:p>
          <a:p>
            <a:r>
              <a:rPr lang="en-US" sz="2000" dirty="0"/>
              <a:t>PHONE : 0657-2220602</a:t>
            </a:r>
          </a:p>
          <a:p>
            <a:r>
              <a:rPr lang="en-US" sz="2000" dirty="0"/>
              <a:t>MOBILE: 7762804272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957505E-448B-0EAF-1759-686106E26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REG. OFFICE ADDRESS: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65690ED-9B3E-6435-E890-9C8B3B0ACC1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H.NO-945, GROUND FLOOR, MOHMADDAN LINE NO-5</a:t>
            </a:r>
          </a:p>
          <a:p>
            <a:r>
              <a:rPr lang="en-US" dirty="0"/>
              <a:t>SAKCHI, JAMSHEDPUR.-1</a:t>
            </a:r>
          </a:p>
          <a:p>
            <a:r>
              <a:rPr lang="en-US" dirty="0"/>
              <a:t>MOBILE: 9204781127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109F81-42AE-A462-2B9E-C14B15806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549" y="1787483"/>
            <a:ext cx="3190741" cy="57626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2052" name="Picture 4" descr="Contact Us Wallpapers - Top Free Contact Us Backgrounds - WallpaperAccess">
            <a:extLst>
              <a:ext uri="{FF2B5EF4-FFF2-40B4-BE49-F238E27FC236}">
                <a16:creationId xmlns="" xmlns:a16="http://schemas.microsoft.com/office/drawing/2014/main" id="{0EC6F700-5FE4-C0D1-743A-39191967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53" y="269866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8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36DD43-187B-BED1-93B4-3E8DF309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0842" y="288234"/>
            <a:ext cx="3818698" cy="925789"/>
          </a:xfrm>
        </p:spPr>
        <p:txBody>
          <a:bodyPr>
            <a:normAutofit fontScale="90000"/>
          </a:bodyPr>
          <a:lstStyle/>
          <a:p>
            <a:r>
              <a:rPr lang="en-US" dirty="0"/>
              <a:t>OUR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A810987-2BF3-2C40-4A99-75608A25D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5633" y="4404048"/>
            <a:ext cx="8791575" cy="1655762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objective is to be build quality into operations, to ensure zero defect services and thereby achieve excellence in organizational performance.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0" name="Picture 2" descr="Image result for building business relationships">
            <a:extLst>
              <a:ext uri="{FF2B5EF4-FFF2-40B4-BE49-F238E27FC236}">
                <a16:creationId xmlns="" xmlns:a16="http://schemas.microsoft.com/office/drawing/2014/main" id="{5676219B-BA52-B3A9-77F6-2F128D79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28" y="1436998"/>
            <a:ext cx="4903926" cy="27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B44B2-C61E-FC4C-B572-92BA7611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STARTED IN 2003 WITH TRAINING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9D07DD-81E1-AB52-0D1A-F2DA0389D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ADITYAPUR PIC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ACB3D2F-8654-3FB2-8F70-73C6969A7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4A27126-DB06-263C-B80C-DD942B0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85" y="2510974"/>
            <a:ext cx="4812240" cy="3609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6A04DDC-E4DD-C718-7264-31241D97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6" y="2406316"/>
            <a:ext cx="4951784" cy="37138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AAA104AB-7EA6-85AE-AA5D-4B23F7EE915C}"/>
                  </a:ext>
                </a:extLst>
              </p14:cNvPr>
              <p14:cNvContentPartPr/>
              <p14:nvPr/>
            </p14:nvContentPartPr>
            <p14:xfrm>
              <a:off x="4323334" y="532717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A104AB-7EA6-85AE-AA5D-4B23F7EE91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694" y="52191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6B01D6D9-2082-8CC1-5B7E-F4260C4394F1}"/>
                  </a:ext>
                </a:extLst>
              </p14:cNvPr>
              <p14:cNvContentPartPr/>
              <p14:nvPr/>
            </p14:nvContentPartPr>
            <p14:xfrm>
              <a:off x="4432774" y="5177410"/>
              <a:ext cx="1195200" cy="75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01D6D9-2082-8CC1-5B7E-F4260C4394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8774" y="5069410"/>
                <a:ext cx="130284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582807BB-0CF3-E6E9-D81F-328240A94B3D}"/>
                  </a:ext>
                </a:extLst>
              </p14:cNvPr>
              <p14:cNvContentPartPr/>
              <p14:nvPr/>
            </p14:nvContentPartPr>
            <p14:xfrm>
              <a:off x="4044334" y="5057890"/>
              <a:ext cx="1443600" cy="867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2807BB-0CF3-E6E9-D81F-328240A94B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8334" y="4985890"/>
                <a:ext cx="151524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A03F59FB-2A1F-9912-FA14-35C16008DCF6}"/>
                  </a:ext>
                </a:extLst>
              </p14:cNvPr>
              <p14:cNvContentPartPr/>
              <p14:nvPr/>
            </p14:nvContentPartPr>
            <p14:xfrm>
              <a:off x="3727174" y="433285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3F59FB-2A1F-9912-FA14-35C16008D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91534" y="4261210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86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AEF95-E7BD-5F0C-2F07-DCAB9711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CONVERTED IN SERVICE SECTOR IN 2008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685493-4E0A-171D-C957-FC626BBA2E1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0ABBAC-B3A4-4166-40A5-85EFCA515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3530" y="2244263"/>
            <a:ext cx="3184385" cy="685800"/>
          </a:xfrm>
        </p:spPr>
        <p:txBody>
          <a:bodyPr/>
          <a:lstStyle/>
          <a:p>
            <a:r>
              <a:rPr lang="en-US" dirty="0"/>
              <a:t>COMPUTER REPAIR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668C0A1-7A5C-56EE-CA7C-DC26A9273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0557" y="2609439"/>
            <a:ext cx="3194968" cy="685800"/>
          </a:xfrm>
        </p:spPr>
        <p:txBody>
          <a:bodyPr/>
          <a:lstStyle/>
          <a:p>
            <a:r>
              <a:rPr lang="en-US" dirty="0"/>
              <a:t>LAPTOP REPAIR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D289951-2905-F8BB-EA72-DBCFEA02374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5A5AEEF-D895-E23E-D1D6-F6FC9470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0" y="3628433"/>
            <a:ext cx="3477049" cy="2307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65E98C4-97D7-8FDE-B055-A452826B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17" y="3482845"/>
            <a:ext cx="3122608" cy="213359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6C438AF-CE49-721A-FF40-B96338A330EB}"/>
              </a:ext>
            </a:extLst>
          </p:cNvPr>
          <p:cNvSpPr txBox="1">
            <a:spLocks/>
          </p:cNvSpPr>
          <p:nvPr/>
        </p:nvSpPr>
        <p:spPr>
          <a:xfrm>
            <a:off x="4319735" y="2396663"/>
            <a:ext cx="3184385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MACBOOK REPAIR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C005BC-9308-0A94-143E-1959EB55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680" y="336026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3FD84-E60D-298D-D7BB-24B48138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602" y="609599"/>
            <a:ext cx="5038008" cy="1905000"/>
          </a:xfrm>
        </p:spPr>
        <p:txBody>
          <a:bodyPr/>
          <a:lstStyle/>
          <a:p>
            <a:r>
              <a:rPr lang="en-US" dirty="0"/>
              <a:t>NATURE OF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1E1B3F-EE28-E924-B25E-E8B7AC23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8898" y="2690484"/>
            <a:ext cx="2377439" cy="218576"/>
          </a:xfrm>
        </p:spPr>
        <p:txBody>
          <a:bodyPr/>
          <a:lstStyle/>
          <a:p>
            <a:r>
              <a:rPr lang="en-US" dirty="0"/>
              <a:t>MOTHERBOARD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928DF21-6E1B-D245-3A5E-59CA3D57031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94408" y="3429000"/>
            <a:ext cx="1341784" cy="35780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PRINTERS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FB089D0-E9B0-2AB1-79AD-182BF01F5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6003" y="4250183"/>
            <a:ext cx="1518593" cy="392120"/>
          </a:xfrm>
        </p:spPr>
        <p:txBody>
          <a:bodyPr/>
          <a:lstStyle/>
          <a:p>
            <a:r>
              <a:rPr lang="en-US" dirty="0"/>
              <a:t>MONITORS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F8EF251-59B9-EA7E-349A-09E02C85C69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994408" y="3805067"/>
            <a:ext cx="1028624" cy="42685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EDA44C4-69C8-2C1A-D219-28CC09129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4408" y="5042937"/>
            <a:ext cx="977628" cy="576262"/>
          </a:xfrm>
        </p:spPr>
        <p:txBody>
          <a:bodyPr/>
          <a:lstStyle/>
          <a:p>
            <a:r>
              <a:rPr lang="en-US" dirty="0"/>
              <a:t>I MAC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8D21AD8-F09B-6622-301B-F399EE234FE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98064" y="5995388"/>
            <a:ext cx="874643" cy="50156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SMPS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1AA700DD-3D54-DF88-B987-86F94EBC9AE4}"/>
              </a:ext>
            </a:extLst>
          </p:cNvPr>
          <p:cNvSpPr txBox="1">
            <a:spLocks/>
          </p:cNvSpPr>
          <p:nvPr/>
        </p:nvSpPr>
        <p:spPr>
          <a:xfrm>
            <a:off x="4158114" y="1832008"/>
            <a:ext cx="3397719" cy="136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REPAIRING OF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="" xmlns:a16="http://schemas.microsoft.com/office/drawing/2014/main" id="{C32F4052-437D-2561-0EEE-579B3C27043B}"/>
              </a:ext>
            </a:extLst>
          </p:cNvPr>
          <p:cNvSpPr txBox="1">
            <a:spLocks/>
          </p:cNvSpPr>
          <p:nvPr/>
        </p:nvSpPr>
        <p:spPr>
          <a:xfrm>
            <a:off x="1000330" y="3130268"/>
            <a:ext cx="1974574" cy="207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LAPTOPS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B886FF40-CE55-86F9-A28F-F94AF47B7994}"/>
              </a:ext>
            </a:extLst>
          </p:cNvPr>
          <p:cNvSpPr txBox="1">
            <a:spLocks/>
          </p:cNvSpPr>
          <p:nvPr/>
        </p:nvSpPr>
        <p:spPr>
          <a:xfrm>
            <a:off x="994408" y="4679368"/>
            <a:ext cx="1308123" cy="576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23CCA8-8692-56A8-44A9-64605F157653}"/>
              </a:ext>
            </a:extLst>
          </p:cNvPr>
          <p:cNvSpPr txBox="1"/>
          <p:nvPr/>
        </p:nvSpPr>
        <p:spPr>
          <a:xfrm>
            <a:off x="898064" y="5619199"/>
            <a:ext cx="1500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MINI MAC</a:t>
            </a:r>
          </a:p>
        </p:txBody>
      </p:sp>
      <p:pic>
        <p:nvPicPr>
          <p:cNvPr id="1026" name="Picture 2" descr="Image result for Gaming Motherboard">
            <a:extLst>
              <a:ext uri="{FF2B5EF4-FFF2-40B4-BE49-F238E27FC236}">
                <a16:creationId xmlns="" xmlns:a16="http://schemas.microsoft.com/office/drawing/2014/main" id="{0DF34302-63DA-1AC5-4D2A-C9E28B4C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33" y="444428"/>
            <a:ext cx="2457748" cy="14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aming Computers Laptop">
            <a:extLst>
              <a:ext uri="{FF2B5EF4-FFF2-40B4-BE49-F238E27FC236}">
                <a16:creationId xmlns="" xmlns:a16="http://schemas.microsoft.com/office/drawing/2014/main" id="{B78EFD20-D6D5-B0DA-23BA-83885D89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237" y="297040"/>
            <a:ext cx="1719092" cy="171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p printers all-in-one printers">
            <a:extLst>
              <a:ext uri="{FF2B5EF4-FFF2-40B4-BE49-F238E27FC236}">
                <a16:creationId xmlns="" xmlns:a16="http://schemas.microsoft.com/office/drawing/2014/main" id="{CE442FFF-CB9C-5454-228D-B0772CFEF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66" y="2058038"/>
            <a:ext cx="2279887" cy="175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 MAC">
            <a:extLst>
              <a:ext uri="{FF2B5EF4-FFF2-40B4-BE49-F238E27FC236}">
                <a16:creationId xmlns="" xmlns:a16="http://schemas.microsoft.com/office/drawing/2014/main" id="{F12F9591-8063-5ED0-5B2A-CC927C75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237" y="2221226"/>
            <a:ext cx="1769993" cy="17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RVER ">
            <a:extLst>
              <a:ext uri="{FF2B5EF4-FFF2-40B4-BE49-F238E27FC236}">
                <a16:creationId xmlns="" xmlns:a16="http://schemas.microsoft.com/office/drawing/2014/main" id="{62488C5D-81A3-FFB9-D11E-F14A7636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2" y="215829"/>
            <a:ext cx="2234193" cy="16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onitor computer">
            <a:extLst>
              <a:ext uri="{FF2B5EF4-FFF2-40B4-BE49-F238E27FC236}">
                <a16:creationId xmlns="" xmlns:a16="http://schemas.microsoft.com/office/drawing/2014/main" id="{9B667455-6799-BC46-6228-E85819F89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91" y="3304041"/>
            <a:ext cx="1974574" cy="13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ac M2">
            <a:extLst>
              <a:ext uri="{FF2B5EF4-FFF2-40B4-BE49-F238E27FC236}">
                <a16:creationId xmlns="" xmlns:a16="http://schemas.microsoft.com/office/drawing/2014/main" id="{DFE997BB-AA1E-9DDE-380F-B255E3A4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19" y="4805993"/>
            <a:ext cx="3516242" cy="19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NI Mac M2">
            <a:extLst>
              <a:ext uri="{FF2B5EF4-FFF2-40B4-BE49-F238E27FC236}">
                <a16:creationId xmlns="" xmlns:a16="http://schemas.microsoft.com/office/drawing/2014/main" id="{A0F12DAB-4F67-421F-F5C0-33BD058D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02" y="3071272"/>
            <a:ext cx="1938135" cy="14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SMPS DELL">
            <a:extLst>
              <a:ext uri="{FF2B5EF4-FFF2-40B4-BE49-F238E27FC236}">
                <a16:creationId xmlns="" xmlns:a16="http://schemas.microsoft.com/office/drawing/2014/main" id="{EF2B181D-F1C7-0DED-7CC7-1A058773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07" y="4548889"/>
            <a:ext cx="2457749" cy="21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1176F8BD-11BE-EB4D-2D5A-9B1013548E0C}"/>
              </a:ext>
            </a:extLst>
          </p:cNvPr>
          <p:cNvSpPr txBox="1">
            <a:spLocks/>
          </p:cNvSpPr>
          <p:nvPr/>
        </p:nvSpPr>
        <p:spPr>
          <a:xfrm>
            <a:off x="1025378" y="2128673"/>
            <a:ext cx="1075531" cy="5015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ADAPTOR</a:t>
            </a:r>
          </a:p>
        </p:txBody>
      </p:sp>
      <p:pic>
        <p:nvPicPr>
          <p:cNvPr id="1046" name="Picture 22" descr="MagSafe 2 to USB Adapter">
            <a:extLst>
              <a:ext uri="{FF2B5EF4-FFF2-40B4-BE49-F238E27FC236}">
                <a16:creationId xmlns="" xmlns:a16="http://schemas.microsoft.com/office/drawing/2014/main" id="{C6C5E621-910E-6800-C12B-DC9DAE3C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10" y="208423"/>
            <a:ext cx="3017407" cy="10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6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761C2-93AD-9712-3EE3-D90790E3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IN SAKCHI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50D5966-D355-4AE4-92E0-CCF908347A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5812" y="2249486"/>
            <a:ext cx="5556388" cy="3628033"/>
          </a:xfrm>
        </p:spPr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6BCB039-BC6B-E8D0-DD09-2CA64DA6A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PTI BUILDING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A0433D4-8BE7-1DC3-A714-DBE929A5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92" y="1970542"/>
            <a:ext cx="558122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BEE10F-43CC-1093-5A27-D4E09F71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ENGINEERS &amp; MAN POWER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6FED480-090C-DB2E-6E3B-98C7159DC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8191" y="2249486"/>
            <a:ext cx="4875211" cy="3541714"/>
          </a:xfrm>
        </p:spPr>
        <p:txBody>
          <a:bodyPr>
            <a:normAutofit/>
          </a:bodyPr>
          <a:lstStyle/>
          <a:p>
            <a:r>
              <a:rPr lang="en-US" dirty="0"/>
              <a:t>INVENTORY 1 </a:t>
            </a:r>
          </a:p>
          <a:p>
            <a:r>
              <a:rPr lang="en-US" dirty="0"/>
              <a:t>DIAGNOSTIC SECTION 2</a:t>
            </a:r>
          </a:p>
          <a:p>
            <a:r>
              <a:rPr lang="en-US" dirty="0"/>
              <a:t>SMD SECTION 2</a:t>
            </a:r>
          </a:p>
          <a:p>
            <a:r>
              <a:rPr lang="en-US" dirty="0"/>
              <a:t>LAPTOP SECTION 2</a:t>
            </a:r>
          </a:p>
          <a:p>
            <a:r>
              <a:rPr lang="en-US" dirty="0"/>
              <a:t>OQC SECTION 1</a:t>
            </a:r>
          </a:p>
          <a:p>
            <a:r>
              <a:rPr lang="en-US" dirty="0"/>
              <a:t>DELIVERY BOY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7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B9CF63-B729-009A-44C8-E13A0B65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152482" cy="1905000"/>
          </a:xfrm>
        </p:spPr>
        <p:txBody>
          <a:bodyPr/>
          <a:lstStyle/>
          <a:p>
            <a:r>
              <a:rPr lang="en-US" dirty="0"/>
              <a:t>OUR TRC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4E75F96-CEEA-F4F4-2752-F7D22D95B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CFADFF7-E9C4-65A9-77D9-8B278B24B2C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4C33B56-1E40-3138-95E8-3E348A0B3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WORKING TABLES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46646EC-873B-F5F7-96DC-8CA866492AC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026CA1-96FB-3CB0-3794-B6F16FD39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38666" y="1623499"/>
            <a:ext cx="3194968" cy="685800"/>
          </a:xfrm>
        </p:spPr>
        <p:txBody>
          <a:bodyPr/>
          <a:lstStyle/>
          <a:p>
            <a:r>
              <a:rPr lang="en-US" dirty="0"/>
              <a:t>OQC SECTION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4EA1A99-EADD-A1BC-62F9-48C2824DBF0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61220F58-3FE6-8508-64F9-17EA904D7F55}"/>
              </a:ext>
            </a:extLst>
          </p:cNvPr>
          <p:cNvSpPr txBox="1">
            <a:spLocks/>
          </p:cNvSpPr>
          <p:nvPr/>
        </p:nvSpPr>
        <p:spPr>
          <a:xfrm>
            <a:off x="4514766" y="1828800"/>
            <a:ext cx="319496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ICS AND COMPONENTS IN STOCKS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6117DFF-84C2-B437-3218-13B36B80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2" y="4375781"/>
            <a:ext cx="1895061" cy="142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D344304-BC2A-785D-0A1F-CF62C990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02" y="4343401"/>
            <a:ext cx="2068990" cy="1551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6FF4C551-5FF2-9E7A-75E4-D039EB79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274" y="4255352"/>
            <a:ext cx="2249303" cy="16869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3119DE-46D6-3C78-9881-41F31230D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4" y="484874"/>
            <a:ext cx="2789317" cy="2091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7C9647D3-C77C-9B10-D616-5018ABA89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902" y="51877"/>
            <a:ext cx="2095496" cy="1571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9A78BAAD-78D9-B5EA-117A-CCFE600C6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0" y="4102569"/>
            <a:ext cx="2259344" cy="16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7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31973-74D7-EFF8-283E-99E80091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442144" cy="1905000"/>
          </a:xfrm>
        </p:spPr>
        <p:txBody>
          <a:bodyPr/>
          <a:lstStyle/>
          <a:p>
            <a:r>
              <a:rPr lang="en-US" dirty="0"/>
              <a:t>MACHINES AND TOOLS IN PTI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C70BEF-301B-212E-B943-62937D595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8CA450-686E-D5C1-BBFF-1AEA20DD811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1DCAD97-F97F-55C9-CB8F-1CBAEC0C7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4010DF1-071B-8AB7-1094-3C3956E91E6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FE2625-4018-3D26-AEC5-7F50E0EF7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783E8E4-A96E-4FAC-E345-B319DA8E9EE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101893B-FDED-36BB-3788-2C7CA9A1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36" y="3641870"/>
            <a:ext cx="1921565" cy="1441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8A5F07-787C-F889-CD7F-D50D15D6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8" y="3789919"/>
            <a:ext cx="2095495" cy="157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9638439-181C-E028-0A80-5EBA6A37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087" y="3641452"/>
            <a:ext cx="2491409" cy="1868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70A8CF3-2C10-B00D-7F1F-8D0C36FF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472" y="887895"/>
            <a:ext cx="1797879" cy="134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93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1389</TotalTime>
  <Words>223</Words>
  <Application>Microsoft Office PowerPoint</Application>
  <PresentationFormat>Custom</PresentationFormat>
  <Paragraphs>52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Circuit</vt:lpstr>
      <vt:lpstr>We introduced ourselves as Professional Training Institute known as  </vt:lpstr>
      <vt:lpstr>OUR OBJECTIVE</vt:lpstr>
      <vt:lpstr>STARTED IN 2003 WITH TRAINING SECTOR</vt:lpstr>
      <vt:lpstr>CONVERTED IN SERVICE SECTOR IN 2008</vt:lpstr>
      <vt:lpstr>NATURE OF WORK</vt:lpstr>
      <vt:lpstr>LOCATIONS IN SAKCHI</vt:lpstr>
      <vt:lpstr>OUR ENGINEERS &amp; MAN POWER</vt:lpstr>
      <vt:lpstr>OUR TRC LAB</vt:lpstr>
      <vt:lpstr>MACHINES AND TOOLS IN PTI</vt:lpstr>
      <vt:lpstr>LOW COST IN REPAIR</vt:lpstr>
      <vt:lpstr>OUR MAJOR CLIENTS</vt:lpstr>
      <vt:lpstr>FEEDBACK AND REVIEW OF CUSTOMERS FROM GOOGLE</vt:lpstr>
      <vt:lpstr>NOW TIME TO TAKE DECISSION</vt:lpstr>
      <vt:lpstr>THANKS FOR GIVING US YOUR PRECIOUS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introduced ourselves as Professional Training Institute known as</dc:title>
  <dc:creator>pti</dc:creator>
  <cp:lastModifiedBy>ismail - [2010]</cp:lastModifiedBy>
  <cp:revision>4</cp:revision>
  <dcterms:created xsi:type="dcterms:W3CDTF">2022-12-12T00:29:09Z</dcterms:created>
  <dcterms:modified xsi:type="dcterms:W3CDTF">2024-05-17T04:47:45Z</dcterms:modified>
</cp:coreProperties>
</file>